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4" r:id="rId4"/>
    <p:sldId id="373" r:id="rId5"/>
    <p:sldId id="372" r:id="rId6"/>
    <p:sldId id="371" r:id="rId7"/>
    <p:sldId id="370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3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5210" y="2313940"/>
            <a:ext cx="5021580" cy="10820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169920" y="3795395"/>
            <a:ext cx="5852160" cy="8458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3710305" y="1040130"/>
            <a:ext cx="5561330" cy="618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2116370"/>
            <a:ext cx="1752380" cy="476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213350" y="2977515"/>
            <a:ext cx="4039870" cy="622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04" y="4033192"/>
            <a:ext cx="3428571" cy="486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5007610" y="4934585"/>
            <a:ext cx="4319270" cy="591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763270" y="5736590"/>
            <a:ext cx="5121275" cy="699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animBg="1"/>
      <p:bldP spid="13" grpId="0" bldLvl="0" animBg="1"/>
      <p:bldP spid="14" grpId="0" animBg="1"/>
      <p:bldP spid="17" grpId="0" bldLvl="0" animBg="1"/>
      <p:bldP spid="2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720000" y="5732298"/>
            <a:ext cx="2095238" cy="343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558095" y="4877089"/>
            <a:ext cx="323809" cy="400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339047" y="5010433"/>
            <a:ext cx="352380" cy="266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519805" y="5857875"/>
            <a:ext cx="1574800" cy="513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5"/>
          <a:stretch>
            <a:fillRect/>
          </a:stretch>
        </p:blipFill>
        <p:spPr>
          <a:xfrm>
            <a:off x="863600" y="1053015"/>
            <a:ext cx="9360000" cy="5679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63925" y="1853565"/>
            <a:ext cx="1933575" cy="696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45640" y="3527425"/>
            <a:ext cx="1751965" cy="662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701280" y="5150485"/>
            <a:ext cx="1703705" cy="804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69060" y="6104890"/>
            <a:ext cx="1281430" cy="547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58095" y="3440939"/>
            <a:ext cx="352380" cy="400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29523" y="3223105"/>
            <a:ext cx="380952" cy="410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83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77142" y="4093313"/>
            <a:ext cx="438095" cy="391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6"/>
          <a:stretch>
            <a:fillRect/>
          </a:stretch>
        </p:blipFill>
        <p:spPr>
          <a:xfrm>
            <a:off x="1271270" y="4726305"/>
            <a:ext cx="10369640" cy="1814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423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96280" y="3852545"/>
            <a:ext cx="1523365" cy="628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072505" y="4776470"/>
            <a:ext cx="2690495" cy="831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38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583170" y="1516380"/>
            <a:ext cx="2084705" cy="760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101215" y="4401185"/>
            <a:ext cx="3341370" cy="786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215505" y="4401185"/>
            <a:ext cx="3071495" cy="744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4874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836795" y="3975100"/>
            <a:ext cx="5557520" cy="855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15238" y="5226794"/>
            <a:ext cx="2190476" cy="476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N2Y1ZjIxMGYxZmY0NDM2OTllODdiMzg4NWMwNTc4Mz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36</cp:revision>
  <dcterms:created xsi:type="dcterms:W3CDTF">2015-09-16T06:52:00Z</dcterms:created>
  <dcterms:modified xsi:type="dcterms:W3CDTF">2023-12-14T11:32:45Z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